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DD7FC3-F480-4673-AFDF-D04A586EE0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2AA3CA-D28E-4D25-85FB-E1A41AE63F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C81F206-1112-45F0-91E5-3D1D2A0FBC73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	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Meelis Lao memuuarid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901160" y="1283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„Vabadusvõitleja, spioon või mafiooso?”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228600" y="1371600"/>
            <a:ext cx="2367720" cy="3358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Lõpp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228600" y="1283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en-US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Aitäh!</a:t>
            </a:r>
            <a:endParaRPr b="0" lang="en-US" sz="9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Miks valisin raamatu?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22608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Tundus, et tema elulugu võiks olla huvitav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3722400" y="2286000"/>
            <a:ext cx="2449800" cy="3429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Mille poolest on peategelane tuntud?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29560" y="15123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rmAutofit lnSpcReduction="9999"/>
          </a:bodyPr>
          <a:p>
            <a:pPr marL="1800000" indent="0" algn="ctr"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Meelis Lao on Eesti ärimees, keda on peetud üheks Eesti allilma juhiks.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800000" indent="0" algn="ctr">
              <a:spcBef>
                <a:spcPts val="1440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Teda on ka lastud ja on saanud pommiplahvatuses viga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800000" indent="0" algn="ctr">
              <a:spcBef>
                <a:spcPts val="1440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Ta oli Eesti juunioride karatemeister, Eesti NSV poksimeistrivõistluste raskekaalu pronks.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-15840" y="2286000"/>
            <a:ext cx="2744280" cy="3427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Lapsepõlv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228600" y="9144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Teda kiusati palju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algn="ctr"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Kasvas ilma isata vaesuses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algn="ctr">
              <a:spcBef>
                <a:spcPts val="1417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See pani teda pingutama ja karate trennis käima, et saada tugevaks ja teistele vastu hakata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-75960" y="3443400"/>
            <a:ext cx="3801600" cy="2252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Kuidas ta jõudis siia?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0">
              <a:spcBef>
                <a:spcPts val="1417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Ta hakkas käima poksimas ja seal käisid ka vene allilma tegelased, KGB tegelased ja miilitsajõud. Sealt sai alguse kogu tema allilma elu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spcBef>
                <a:spcPts val="1440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Selle käigus õppis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tegema erinevaid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ettevõtteid ja on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siiamaani ärimees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4632840" y="2700360"/>
            <a:ext cx="5497920" cy="3025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Kahetsused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417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 arvan, et ta natuke kahetseb sellise elu elamist, sest see oli ohuks tema perele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Ja ta pidi ka oma pere maha jätma, et neil oleks turvaline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2532960" y="2971800"/>
            <a:ext cx="4553640" cy="269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Huvitavad faktid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417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Poksiklubi, kus ta trennis käis asus Rataskaevu tänaval Rootsi Protestantlikus kirikus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Ta omavoliliselt üritas lahendada üürivaidlust ja sellepärast keelas McDonalds’i töötajatel tööle minna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6672960" y="3402360"/>
            <a:ext cx="3450600" cy="2300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Mis mind inspireeris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417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Kuna teda väiksena kiusati ja tal ei olnud väga midagi ja täna ta on ärimees ja tal on kõik olemas siis tuleb olla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ise julge ja töökas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1"/>
          <a:stretch/>
        </p:blipFill>
        <p:spPr>
          <a:xfrm>
            <a:off x="5486400" y="2625840"/>
            <a:ext cx="4710240" cy="3187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Kui saaksin küsida temalt midagi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417"/>
              </a:spcBef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 küsiks kui ta saaks midagi muuta enda elus mida ta muudaks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-39600" y="2598480"/>
            <a:ext cx="4640760" cy="3093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Application>LibreOffice/25.8.2.2$Linux_X86_64 LibreOffice_project/580$Build-2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2025-11-03T20:01:32Z</dcterms:created>
  <dc:creator/>
  <dc:description/>
  <dc:language>en-US</dc:language>
  <cp:lastModifiedBy/>
  <dcterms:modified xsi:type="dcterms:W3CDTF">2025-11-07T20:10:42Z</dcterms:modified>
  <cp:revision>15</cp:revision>
  <dc:subject/>
  <dc:title/>
</cp:coreProperties>
</file>